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BA8158C-06F8-4193-BBCA-CA60247CB13A}" type="datetimeFigureOut">
              <a:rPr lang="es-MX" smtClean="0"/>
              <a:t>29/08/2014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BA8158C-06F8-4193-BBCA-CA60247CB13A}" type="datetimeFigureOut">
              <a:rPr lang="es-MX" smtClean="0"/>
              <a:t>29/08/2014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0BA8158C-06F8-4193-BBCA-CA60247CB13A}" type="datetimeFigureOut">
              <a:rPr lang="es-MX" smtClean="0"/>
              <a:t>29/08/2014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BA8158C-06F8-4193-BBCA-CA60247CB13A}" type="datetimeFigureOut">
              <a:rPr lang="es-MX" smtClean="0"/>
              <a:t>29/08/2014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AB661C6-FCC7-47EF-81B0-B1B8A6572F69}" type="slidenum">
              <a:rPr lang="es-MX" smtClean="0"/>
              <a:t>‹Nº›</a:t>
            </a:fld>
            <a:endParaRPr lang="es-MX"/>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BA8158C-06F8-4193-BBCA-CA60247CB13A}" type="datetimeFigureOut">
              <a:rPr lang="es-MX" smtClean="0"/>
              <a:t>29/08/2014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0BA8158C-06F8-4193-BBCA-CA60247CB13A}" type="datetimeFigureOut">
              <a:rPr lang="es-MX" smtClean="0"/>
              <a:t>29/08/2014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A8158C-06F8-4193-BBCA-CA60247CB13A}" type="datetimeFigureOut">
              <a:rPr lang="es-MX" smtClean="0"/>
              <a:t>29/08/2014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0BA8158C-06F8-4193-BBCA-CA60247CB13A}" type="datetimeFigureOut">
              <a:rPr lang="es-MX" smtClean="0"/>
              <a:t>29/08/2014</a:t>
            </a:fld>
            <a:endParaRPr lang="es-MX"/>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MX"/>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4AB661C6-FCC7-47EF-81B0-B1B8A6572F69}"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BA8158C-06F8-4193-BBCA-CA60247CB13A}" type="datetimeFigureOut">
              <a:rPr lang="es-MX" smtClean="0"/>
              <a:t>29/08/2014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BA8158C-06F8-4193-BBCA-CA60247CB13A}" type="datetimeFigureOut">
              <a:rPr lang="es-MX" smtClean="0"/>
              <a:t>29/08/2014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BA8158C-06F8-4193-BBCA-CA60247CB13A}" type="datetimeFigureOut">
              <a:rPr lang="es-MX" smtClean="0"/>
              <a:t>29/08/2014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AB661C6-FCC7-47EF-81B0-B1B8A6572F69}"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BA8158C-06F8-4193-BBCA-CA60247CB13A}" type="datetimeFigureOut">
              <a:rPr lang="es-MX" smtClean="0"/>
              <a:t>29/08/2014</a:t>
            </a:fld>
            <a:endParaRPr lang="es-MX"/>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MX"/>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4AB661C6-FCC7-47EF-81B0-B1B8A6572F69}"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err="1" smtClean="0"/>
              <a:t>Demet</a:t>
            </a:r>
            <a:r>
              <a:rPr lang="es-MX" dirty="0" smtClean="0"/>
              <a:t> torre del Toreo I y II</a:t>
            </a:r>
            <a:endParaRPr lang="es-MX" dirty="0"/>
          </a:p>
        </p:txBody>
      </p:sp>
      <p:sp>
        <p:nvSpPr>
          <p:cNvPr id="3" name="2 Marcador de contenido"/>
          <p:cNvSpPr>
            <a:spLocks noGrp="1"/>
          </p:cNvSpPr>
          <p:nvPr>
            <p:ph idx="1"/>
          </p:nvPr>
        </p:nvSpPr>
        <p:spPr/>
        <p:txBody>
          <a:bodyPr>
            <a:normAutofit/>
          </a:bodyPr>
          <a:lstStyle/>
          <a:p>
            <a:r>
              <a:rPr lang="es-MX" sz="2000" dirty="0" smtClean="0"/>
              <a:t>Hipótesis:</a:t>
            </a:r>
          </a:p>
          <a:p>
            <a:endParaRPr lang="es-MX" sz="2000" dirty="0" smtClean="0"/>
          </a:p>
          <a:p>
            <a:endParaRPr lang="es-MX" sz="2000" dirty="0"/>
          </a:p>
          <a:p>
            <a:endParaRPr lang="es-MX" sz="2000" dirty="0"/>
          </a:p>
          <a:p>
            <a:pPr algn="ctr"/>
            <a:r>
              <a:rPr lang="es-MX" sz="2000" dirty="0" smtClean="0"/>
              <a:t>Se origina un sismo con magnitud de 7.2 escala Richter, epicentro a 40km al sur de </a:t>
            </a:r>
            <a:r>
              <a:rPr lang="es-MX" sz="2000" dirty="0" err="1" smtClean="0"/>
              <a:t>Petatlan</a:t>
            </a:r>
            <a:r>
              <a:rPr lang="es-MX" sz="2000" dirty="0" smtClean="0"/>
              <a:t>, Guerrero, Latitud-101.19,profundidad 10km.sismo perceptible en la  Ciudad de México a las 10:01 a.m. . Con una duración de 60 segundos</a:t>
            </a:r>
          </a:p>
          <a:p>
            <a:pPr algn="ctr"/>
            <a:endParaRPr lang="es-MX" sz="2000" dirty="0"/>
          </a:p>
        </p:txBody>
      </p:sp>
    </p:spTree>
    <p:extLst>
      <p:ext uri="{BB962C8B-B14F-4D97-AF65-F5344CB8AC3E}">
        <p14:creationId xmlns:p14="http://schemas.microsoft.com/office/powerpoint/2010/main" val="11353933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2013\Downloads\proteccion.png"/>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668344" y="5373216"/>
            <a:ext cx="1368152" cy="1368152"/>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14895" y="3212976"/>
            <a:ext cx="7772400" cy="288032"/>
          </a:xfrm>
        </p:spPr>
        <p:txBody>
          <a:bodyPr>
            <a:normAutofit fontScale="90000"/>
          </a:bodyPr>
          <a:lstStyle/>
          <a:p>
            <a:pPr algn="ctr"/>
            <a:r>
              <a:rPr lang="es-MX" b="1" dirty="0" smtClean="0"/>
              <a:t>EJERCICIO DE REPLIEGUE Y EVACUACIÓN POR SISMO</a:t>
            </a:r>
            <a:r>
              <a:rPr lang="es-MX" sz="3100" dirty="0" smtClean="0"/>
              <a:t/>
            </a:r>
            <a:br>
              <a:rPr lang="es-MX" sz="3100" dirty="0" smtClean="0"/>
            </a:br>
            <a:r>
              <a:rPr lang="es-MX" sz="3600" dirty="0" smtClean="0"/>
              <a:t/>
            </a:r>
            <a:br>
              <a:rPr lang="es-MX" sz="3600" dirty="0" smtClean="0"/>
            </a:br>
            <a:r>
              <a:rPr lang="es-MX" sz="3600" dirty="0" smtClean="0"/>
              <a:t/>
            </a:r>
            <a:br>
              <a:rPr lang="es-MX" sz="3600" dirty="0" smtClean="0"/>
            </a:br>
            <a:endParaRPr lang="es-MX" sz="3600" dirty="0"/>
          </a:p>
        </p:txBody>
      </p:sp>
      <p:pic>
        <p:nvPicPr>
          <p:cNvPr id="1027" name="Picture 3" descr="C:\Users\ADMIN2013\Downloads\prosoc.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56705" y="260648"/>
            <a:ext cx="7630590" cy="78115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3 Tabla"/>
          <p:cNvGraphicFramePr>
            <a:graphicFrameLocks noGrp="1"/>
          </p:cNvGraphicFramePr>
          <p:nvPr>
            <p:extLst>
              <p:ext uri="{D42A27DB-BD31-4B8C-83A1-F6EECF244321}">
                <p14:modId xmlns:p14="http://schemas.microsoft.com/office/powerpoint/2010/main" val="1019369952"/>
              </p:ext>
            </p:extLst>
          </p:nvPr>
        </p:nvGraphicFramePr>
        <p:xfrm>
          <a:off x="1524000" y="2025992"/>
          <a:ext cx="6096000" cy="42113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es-MX" sz="1200" dirty="0" smtClean="0"/>
                        <a:t>HORA</a:t>
                      </a:r>
                      <a:endParaRPr lang="es-MX" sz="1200" dirty="0"/>
                    </a:p>
                  </a:txBody>
                  <a:tcPr/>
                </a:tc>
                <a:tc>
                  <a:txBody>
                    <a:bodyPr/>
                    <a:lstStyle/>
                    <a:p>
                      <a:pPr algn="ctr"/>
                      <a:r>
                        <a:rPr lang="es-MX" sz="1200" dirty="0" smtClean="0"/>
                        <a:t>ACTIVIDAD</a:t>
                      </a:r>
                      <a:endParaRPr lang="es-MX" sz="1200" dirty="0"/>
                    </a:p>
                  </a:txBody>
                  <a:tcPr/>
                </a:tc>
                <a:tc>
                  <a:txBody>
                    <a:bodyPr/>
                    <a:lstStyle/>
                    <a:p>
                      <a:pPr algn="ctr"/>
                      <a:r>
                        <a:rPr lang="es-MX" sz="1200" dirty="0" smtClean="0"/>
                        <a:t>PARTICIPANTES</a:t>
                      </a:r>
                      <a:endParaRPr lang="es-MX" sz="1200" dirty="0"/>
                    </a:p>
                  </a:txBody>
                  <a:tcPr/>
                </a:tc>
              </a:tr>
              <a:tr h="370840">
                <a:tc>
                  <a:txBody>
                    <a:bodyPr/>
                    <a:lstStyle/>
                    <a:p>
                      <a:pPr algn="ctr"/>
                      <a:r>
                        <a:rPr lang="es-MX" sz="1200" dirty="0" smtClean="0"/>
                        <a:t>10:00</a:t>
                      </a:r>
                      <a:r>
                        <a:rPr lang="es-MX" sz="1200" baseline="0" dirty="0" smtClean="0"/>
                        <a:t> ´10-10:01hrs</a:t>
                      </a:r>
                      <a:endParaRPr lang="es-MX" sz="1200" dirty="0"/>
                    </a:p>
                  </a:txBody>
                  <a:tcPr/>
                </a:tc>
                <a:tc>
                  <a:txBody>
                    <a:bodyPr/>
                    <a:lstStyle/>
                    <a:p>
                      <a:pPr algn="ctr"/>
                      <a:r>
                        <a:rPr lang="es-MX" sz="1200" dirty="0" smtClean="0"/>
                        <a:t>Sistema de</a:t>
                      </a:r>
                      <a:r>
                        <a:rPr lang="es-MX" sz="1200" baseline="0" dirty="0" smtClean="0"/>
                        <a:t> </a:t>
                      </a:r>
                      <a:r>
                        <a:rPr lang="es-MX" sz="1200" baseline="0" dirty="0" err="1" smtClean="0"/>
                        <a:t>Alertamiento</a:t>
                      </a:r>
                      <a:r>
                        <a:rPr lang="es-MX" sz="1200" baseline="0" dirty="0" smtClean="0"/>
                        <a:t> sísmico (Comienza a el Repliegue a zonas de Menor  Riesgo)</a:t>
                      </a:r>
                      <a:endParaRPr lang="es-MX" sz="1200" dirty="0"/>
                    </a:p>
                  </a:txBody>
                  <a:tcPr/>
                </a:tc>
                <a:tc>
                  <a:txBody>
                    <a:bodyPr/>
                    <a:lstStyle/>
                    <a:p>
                      <a:pPr algn="ctr"/>
                      <a:r>
                        <a:rPr lang="es-MX" sz="1200" dirty="0" smtClean="0"/>
                        <a:t>Unidades Habitacionales del Distrito Federal</a:t>
                      </a:r>
                      <a:endParaRPr lang="es-MX" sz="1200" dirty="0"/>
                    </a:p>
                  </a:txBody>
                  <a:tcPr/>
                </a:tc>
              </a:tr>
              <a:tr h="370840">
                <a:tc>
                  <a:txBody>
                    <a:bodyPr/>
                    <a:lstStyle/>
                    <a:p>
                      <a:pPr algn="ctr"/>
                      <a:r>
                        <a:rPr lang="es-MX" sz="1200" dirty="0" smtClean="0"/>
                        <a:t>10:01-10:02hrs</a:t>
                      </a:r>
                      <a:endParaRPr lang="es-MX" sz="1200" dirty="0"/>
                    </a:p>
                  </a:txBody>
                  <a:tcPr/>
                </a:tc>
                <a:tc>
                  <a:txBody>
                    <a:bodyPr/>
                    <a:lstStyle/>
                    <a:p>
                      <a:pPr algn="ctr"/>
                      <a:r>
                        <a:rPr lang="es-MX" sz="1200" dirty="0" smtClean="0"/>
                        <a:t>Es perceptible el sismo, la población</a:t>
                      </a:r>
                      <a:r>
                        <a:rPr lang="es-MX" sz="1200" baseline="0" dirty="0" smtClean="0"/>
                        <a:t> permanece replegada en las Zonas de Menor Riesgo  (Durante 60 segundos)</a:t>
                      </a:r>
                      <a:endParaRPr lang="es-MX" sz="1200" dirty="0"/>
                    </a:p>
                  </a:txBody>
                  <a:tcPr/>
                </a:tc>
                <a:tc>
                  <a:txBody>
                    <a:bodyPr/>
                    <a:lstStyle/>
                    <a:p>
                      <a:pPr algn="ctr"/>
                      <a:r>
                        <a:rPr lang="es-MX" sz="1200" dirty="0" smtClean="0"/>
                        <a:t>Vecinos De la Unidad Torres del Toreo I y II</a:t>
                      </a:r>
                    </a:p>
                    <a:p>
                      <a:pPr algn="ctr"/>
                      <a:endParaRPr lang="es-MX" sz="1200" dirty="0"/>
                    </a:p>
                  </a:txBody>
                  <a:tcPr/>
                </a:tc>
              </a:tr>
              <a:tr h="370840">
                <a:tc>
                  <a:txBody>
                    <a:bodyPr/>
                    <a:lstStyle/>
                    <a:p>
                      <a:pPr algn="ctr"/>
                      <a:r>
                        <a:rPr lang="es-MX" sz="1200" dirty="0" smtClean="0"/>
                        <a:t>10:02´01-10:10hrs</a:t>
                      </a:r>
                      <a:endParaRPr lang="es-MX" sz="1200" dirty="0"/>
                    </a:p>
                  </a:txBody>
                  <a:tcPr/>
                </a:tc>
                <a:tc>
                  <a:txBody>
                    <a:bodyPr/>
                    <a:lstStyle/>
                    <a:p>
                      <a:pPr algn="ctr"/>
                      <a:r>
                        <a:rPr lang="es-MX" sz="1200" dirty="0" smtClean="0"/>
                        <a:t>Inicia</a:t>
                      </a:r>
                      <a:r>
                        <a:rPr lang="es-MX" sz="1200" baseline="0" dirty="0" smtClean="0"/>
                        <a:t>  Evacuación a los puntos de Reunión</a:t>
                      </a:r>
                      <a:endParaRPr lang="es-MX" sz="1200" dirty="0"/>
                    </a:p>
                  </a:txBody>
                  <a:tcPr/>
                </a:tc>
                <a:tc>
                  <a:txBody>
                    <a:bodyPr/>
                    <a:lstStyle/>
                    <a:p>
                      <a:pPr algn="ctr"/>
                      <a:r>
                        <a:rPr lang="es-MX" sz="1200" dirty="0" smtClean="0"/>
                        <a:t>Vecinos y Brigadistas</a:t>
                      </a:r>
                      <a:endParaRPr lang="es-MX" sz="1200" dirty="0"/>
                    </a:p>
                  </a:txBody>
                  <a:tcPr/>
                </a:tc>
              </a:tr>
              <a:tr h="370840">
                <a:tc>
                  <a:txBody>
                    <a:bodyPr/>
                    <a:lstStyle/>
                    <a:p>
                      <a:pPr algn="ctr"/>
                      <a:r>
                        <a:rPr lang="es-MX" sz="1200" dirty="0" smtClean="0"/>
                        <a:t>10:10-10:15hrs</a:t>
                      </a:r>
                      <a:endParaRPr lang="es-MX" sz="1200" dirty="0"/>
                    </a:p>
                  </a:txBody>
                  <a:tcPr/>
                </a:tc>
                <a:tc>
                  <a:txBody>
                    <a:bodyPr/>
                    <a:lstStyle/>
                    <a:p>
                      <a:pPr algn="ctr"/>
                      <a:r>
                        <a:rPr lang="es-MX" sz="1200" dirty="0" smtClean="0"/>
                        <a:t>Censo de Población ubicada en los puntos</a:t>
                      </a:r>
                      <a:r>
                        <a:rPr lang="es-MX" sz="1200" baseline="0" dirty="0" smtClean="0"/>
                        <a:t> de Reunión</a:t>
                      </a:r>
                      <a:endParaRPr lang="es-MX" sz="1200" dirty="0"/>
                    </a:p>
                  </a:txBody>
                  <a:tcPr/>
                </a:tc>
                <a:tc>
                  <a:txBody>
                    <a:bodyPr/>
                    <a:lstStyle/>
                    <a:p>
                      <a:pPr algn="ctr"/>
                      <a:r>
                        <a:rPr lang="es-MX" sz="1200" dirty="0" smtClean="0"/>
                        <a:t>Comité</a:t>
                      </a:r>
                      <a:r>
                        <a:rPr lang="es-MX" sz="1200" baseline="0" dirty="0" smtClean="0"/>
                        <a:t> Interno de Protección Civil</a:t>
                      </a:r>
                      <a:endParaRPr lang="es-MX" sz="1200" dirty="0"/>
                    </a:p>
                  </a:txBody>
                  <a:tcPr/>
                </a:tc>
              </a:tr>
              <a:tr h="370840">
                <a:tc>
                  <a:txBody>
                    <a:bodyPr/>
                    <a:lstStyle/>
                    <a:p>
                      <a:pPr algn="ctr"/>
                      <a:r>
                        <a:rPr lang="es-MX" sz="1200" dirty="0" smtClean="0"/>
                        <a:t>10:15-10:20hrs</a:t>
                      </a:r>
                      <a:endParaRPr lang="es-MX" sz="1200" dirty="0"/>
                    </a:p>
                  </a:txBody>
                  <a:tcPr/>
                </a:tc>
                <a:tc>
                  <a:txBody>
                    <a:bodyPr/>
                    <a:lstStyle/>
                    <a:p>
                      <a:pPr algn="ctr"/>
                      <a:r>
                        <a:rPr lang="es-MX" sz="1200" dirty="0" smtClean="0"/>
                        <a:t>Revisión técnica ocular</a:t>
                      </a:r>
                      <a:r>
                        <a:rPr lang="es-MX" sz="1200" baseline="0" dirty="0" smtClean="0"/>
                        <a:t> del inmueble</a:t>
                      </a:r>
                      <a:endParaRPr lang="es-MX" sz="1200" dirty="0"/>
                    </a:p>
                  </a:txBody>
                  <a:tcPr/>
                </a:tc>
                <a:tc>
                  <a:txBody>
                    <a:bodyPr/>
                    <a:lstStyle/>
                    <a:p>
                      <a:pPr algn="ctr"/>
                      <a:r>
                        <a:rPr lang="es-MX" sz="1200" dirty="0" smtClean="0"/>
                        <a:t>Comité Interno de Protección civil</a:t>
                      </a:r>
                      <a:endParaRPr lang="es-MX" sz="1200" dirty="0"/>
                    </a:p>
                  </a:txBody>
                  <a:tcPr/>
                </a:tc>
              </a:tr>
              <a:tr h="370840">
                <a:tc>
                  <a:txBody>
                    <a:bodyPr/>
                    <a:lstStyle/>
                    <a:p>
                      <a:pPr algn="ctr"/>
                      <a:r>
                        <a:rPr lang="es-MX" sz="1200" dirty="0" smtClean="0"/>
                        <a:t>10:20-10:30hrs</a:t>
                      </a:r>
                      <a:endParaRPr lang="es-MX" sz="1200" dirty="0"/>
                    </a:p>
                  </a:txBody>
                  <a:tcPr/>
                </a:tc>
                <a:tc>
                  <a:txBody>
                    <a:bodyPr/>
                    <a:lstStyle/>
                    <a:p>
                      <a:pPr algn="ctr"/>
                      <a:r>
                        <a:rPr lang="es-MX" sz="1200" dirty="0" smtClean="0"/>
                        <a:t>Parte informativo de las Brigadas</a:t>
                      </a:r>
                      <a:r>
                        <a:rPr lang="es-MX" sz="1200" baseline="0" dirty="0" smtClean="0"/>
                        <a:t> y Cuerpos de Emergencia</a:t>
                      </a:r>
                      <a:endParaRPr lang="es-MX" sz="1200" dirty="0"/>
                    </a:p>
                  </a:txBody>
                  <a:tcPr/>
                </a:tc>
                <a:tc>
                  <a:txBody>
                    <a:bodyPr/>
                    <a:lstStyle/>
                    <a:p>
                      <a:pPr algn="ctr"/>
                      <a:r>
                        <a:rPr lang="es-MX" sz="1200" dirty="0" smtClean="0"/>
                        <a:t>Comité Interno de Protección civil y cuerpos de Emergencia</a:t>
                      </a:r>
                      <a:endParaRPr lang="es-MX" sz="1200" dirty="0"/>
                    </a:p>
                  </a:txBody>
                  <a:tcP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2777340104"/>
              </p:ext>
            </p:extLst>
          </p:nvPr>
        </p:nvGraphicFramePr>
        <p:xfrm>
          <a:off x="1524000" y="6309320"/>
          <a:ext cx="6096000" cy="45720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es-MX" sz="1200" dirty="0" smtClean="0"/>
                        <a:t>10:30 </a:t>
                      </a:r>
                      <a:r>
                        <a:rPr lang="es-MX" sz="1200" dirty="0" err="1" smtClean="0"/>
                        <a:t>hrs</a:t>
                      </a:r>
                      <a:endParaRPr lang="es-MX" sz="1200" dirty="0"/>
                    </a:p>
                  </a:txBody>
                  <a:tcPr/>
                </a:tc>
                <a:tc>
                  <a:txBody>
                    <a:bodyPr/>
                    <a:lstStyle/>
                    <a:p>
                      <a:pPr algn="ctr"/>
                      <a:r>
                        <a:rPr lang="es-MX" sz="1200" dirty="0" smtClean="0"/>
                        <a:t>Reingreso de la Población</a:t>
                      </a:r>
                      <a:r>
                        <a:rPr lang="es-MX" sz="1200" baseline="0" dirty="0" smtClean="0"/>
                        <a:t> al Inmueble</a:t>
                      </a:r>
                      <a:endParaRPr lang="es-MX" sz="1200" dirty="0"/>
                    </a:p>
                  </a:txBody>
                  <a:tcPr/>
                </a:tc>
                <a:tc>
                  <a:txBody>
                    <a:bodyPr/>
                    <a:lstStyle/>
                    <a:p>
                      <a:pPr algn="ctr"/>
                      <a:r>
                        <a:rPr lang="es-MX" sz="1200" dirty="0" smtClean="0"/>
                        <a:t>Comité interno de Protección Civil</a:t>
                      </a:r>
                      <a:endParaRPr lang="es-MX" sz="1200" dirty="0"/>
                    </a:p>
                  </a:txBody>
                  <a:tcPr/>
                </a:tc>
              </a:tr>
            </a:tbl>
          </a:graphicData>
        </a:graphic>
      </p:graphicFrame>
    </p:spTree>
    <p:extLst>
      <p:ext uri="{BB962C8B-B14F-4D97-AF65-F5344CB8AC3E}">
        <p14:creationId xmlns:p14="http://schemas.microsoft.com/office/powerpoint/2010/main" val="21735908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Acciones antes del ejercicio </a:t>
            </a:r>
            <a:endParaRPr lang="es-MX" dirty="0"/>
          </a:p>
        </p:txBody>
      </p:sp>
      <p:sp>
        <p:nvSpPr>
          <p:cNvPr id="3" name="2 Marcador de contenido"/>
          <p:cNvSpPr>
            <a:spLocks noGrp="1"/>
          </p:cNvSpPr>
          <p:nvPr>
            <p:ph idx="1"/>
          </p:nvPr>
        </p:nvSpPr>
        <p:spPr/>
        <p:txBody>
          <a:bodyPr>
            <a:normAutofit fontScale="85000" lnSpcReduction="20000"/>
          </a:bodyPr>
          <a:lstStyle/>
          <a:p>
            <a:r>
              <a:rPr lang="es-MX" dirty="0" smtClean="0"/>
              <a:t>Características físicas del inmueble:</a:t>
            </a:r>
          </a:p>
          <a:p>
            <a:r>
              <a:rPr lang="es-MX" dirty="0" smtClean="0"/>
              <a:t>Unidad habitacional con 724 torres, cada una comprendida de siete pisos con seis departamentos por piso, dando un total de  : 3108 </a:t>
            </a:r>
            <a:r>
              <a:rPr lang="es-MX" dirty="0" err="1" smtClean="0"/>
              <a:t>deptartamenos</a:t>
            </a:r>
            <a:endParaRPr lang="es-MX" dirty="0" smtClean="0"/>
          </a:p>
          <a:p>
            <a:endParaRPr lang="es-MX" dirty="0"/>
          </a:p>
          <a:p>
            <a:r>
              <a:rPr lang="es-MX" dirty="0" smtClean="0"/>
              <a:t>Se cuenta con 20 puntos de reunión .</a:t>
            </a:r>
          </a:p>
          <a:p>
            <a:endParaRPr lang="es-MX" dirty="0"/>
          </a:p>
          <a:p>
            <a:r>
              <a:rPr lang="es-MX" dirty="0" smtClean="0"/>
              <a:t>Población estimada: 9,324</a:t>
            </a:r>
          </a:p>
          <a:p>
            <a:r>
              <a:rPr lang="es-MX" dirty="0" smtClean="0"/>
              <a:t>Se publico convocatoria de ejercicio de simulacro y repliegue con anticipación de  24 horas así como se envió por vía mail a todos los administradores para difundirla a condóminos.</a:t>
            </a:r>
          </a:p>
          <a:p>
            <a:r>
              <a:rPr lang="es-MX" dirty="0" smtClean="0"/>
              <a:t>Se coordino con el comité interno de Protección civil, las posiciones que deberían tomar durante el ejercicio, así mismo se realizaron carteles donde identificaba nombre de la torre para ubicar su punto de reunión mas cercano</a:t>
            </a:r>
          </a:p>
          <a:p>
            <a:r>
              <a:rPr lang="es-MX" dirty="0" smtClean="0"/>
              <a:t>Se utilizaron como alerta miento las alarmas vecinales  y silbatos .</a:t>
            </a:r>
          </a:p>
          <a:p>
            <a:r>
              <a:rPr lang="es-MX" dirty="0" smtClean="0"/>
              <a:t>Se informo a seguridad publica de la delegación sobre el ejercicio .</a:t>
            </a:r>
          </a:p>
          <a:p>
            <a:endParaRPr lang="es-MX" dirty="0" smtClean="0"/>
          </a:p>
        </p:txBody>
      </p:sp>
    </p:spTree>
    <p:extLst>
      <p:ext uri="{BB962C8B-B14F-4D97-AF65-F5344CB8AC3E}">
        <p14:creationId xmlns:p14="http://schemas.microsoft.com/office/powerpoint/2010/main" val="1732349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Durante el ejercicio</a:t>
            </a:r>
            <a:endParaRPr lang="es-MX" dirty="0"/>
          </a:p>
        </p:txBody>
      </p:sp>
      <p:sp>
        <p:nvSpPr>
          <p:cNvPr id="3" name="2 Marcador de contenido"/>
          <p:cNvSpPr>
            <a:spLocks noGrp="1"/>
          </p:cNvSpPr>
          <p:nvPr>
            <p:ph idx="1"/>
          </p:nvPr>
        </p:nvSpPr>
        <p:spPr/>
        <p:txBody>
          <a:bodyPr/>
          <a:lstStyle/>
          <a:p>
            <a:r>
              <a:rPr lang="es-MX" dirty="0" smtClean="0"/>
              <a:t>Los integrantes del comité tomaron sus posiciones dentro de la unidad habitacional y se activaron las alarmas vecinales  a las  10:00am</a:t>
            </a:r>
          </a:p>
          <a:p>
            <a:r>
              <a:rPr lang="es-MX" dirty="0" smtClean="0"/>
              <a:t>Resultado :</a:t>
            </a:r>
          </a:p>
          <a:p>
            <a:r>
              <a:rPr lang="es-MX" dirty="0" smtClean="0"/>
              <a:t>Solo 3 alarmas funcionaron.</a:t>
            </a:r>
          </a:p>
          <a:p>
            <a:r>
              <a:rPr lang="es-MX" dirty="0" smtClean="0"/>
              <a:t>Por lo que se tubo que utilizar el silbato.</a:t>
            </a:r>
          </a:p>
          <a:p>
            <a:endParaRPr lang="es-MX" dirty="0"/>
          </a:p>
          <a:p>
            <a:r>
              <a:rPr lang="es-MX" dirty="0" smtClean="0"/>
              <a:t>Las recomendaciones de repliegue dentro  de su unidad privativa se enviaron por mail , no se cuenta con comité de protección civil por torre por lo que no tenemos reporte de ese evento.</a:t>
            </a:r>
          </a:p>
          <a:p>
            <a:endParaRPr lang="es-MX" dirty="0"/>
          </a:p>
        </p:txBody>
      </p:sp>
    </p:spTree>
    <p:extLst>
      <p:ext uri="{BB962C8B-B14F-4D97-AF65-F5344CB8AC3E}">
        <p14:creationId xmlns:p14="http://schemas.microsoft.com/office/powerpoint/2010/main" val="2779534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Evacuación</a:t>
            </a:r>
            <a:endParaRPr lang="es-MX" dirty="0"/>
          </a:p>
        </p:txBody>
      </p:sp>
      <p:sp>
        <p:nvSpPr>
          <p:cNvPr id="3" name="2 Marcador de contenido"/>
          <p:cNvSpPr>
            <a:spLocks noGrp="1"/>
          </p:cNvSpPr>
          <p:nvPr>
            <p:ph idx="1"/>
          </p:nvPr>
        </p:nvSpPr>
        <p:spPr/>
        <p:txBody>
          <a:bodyPr/>
          <a:lstStyle/>
          <a:p>
            <a:r>
              <a:rPr lang="es-MX" dirty="0" smtClean="0"/>
              <a:t>10:03</a:t>
            </a:r>
          </a:p>
          <a:p>
            <a:r>
              <a:rPr lang="es-MX" dirty="0" smtClean="0"/>
              <a:t>Hubo muy poca participación por parte de los condóminos , pero los pocos que asistieron siguieron correctamente las recomendaciones,</a:t>
            </a:r>
            <a:endParaRPr lang="es-MX"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705" y="2276872"/>
            <a:ext cx="2733768" cy="3645024"/>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227176"/>
            <a:ext cx="2808312" cy="3744416"/>
          </a:xfrm>
          <a:prstGeom prst="rect">
            <a:avLst/>
          </a:prstGeom>
        </p:spPr>
      </p:pic>
    </p:spTree>
    <p:extLst>
      <p:ext uri="{BB962C8B-B14F-4D97-AF65-F5344CB8AC3E}">
        <p14:creationId xmlns:p14="http://schemas.microsoft.com/office/powerpoint/2010/main" val="289625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908720"/>
            <a:ext cx="5508104" cy="4131078"/>
          </a:xfrm>
          <a:prstGeom prst="rect">
            <a:avLst/>
          </a:prstGeom>
        </p:spPr>
      </p:pic>
    </p:spTree>
    <p:extLst>
      <p:ext uri="{BB962C8B-B14F-4D97-AF65-F5344CB8AC3E}">
        <p14:creationId xmlns:p14="http://schemas.microsoft.com/office/powerpoint/2010/main" val="41573335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658656"/>
            <a:ext cx="4968552" cy="2794811"/>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644635"/>
            <a:ext cx="2592288" cy="4608512"/>
          </a:xfrm>
          <a:prstGeom prst="rect">
            <a:avLst/>
          </a:prstGeom>
        </p:spPr>
      </p:pic>
    </p:spTree>
    <p:extLst>
      <p:ext uri="{BB962C8B-B14F-4D97-AF65-F5344CB8AC3E}">
        <p14:creationId xmlns:p14="http://schemas.microsoft.com/office/powerpoint/2010/main" val="934860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48680"/>
            <a:ext cx="5220072" cy="2936291"/>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3484971"/>
            <a:ext cx="5580112" cy="3138813"/>
          </a:xfrm>
          <a:prstGeom prst="rect">
            <a:avLst/>
          </a:prstGeom>
        </p:spPr>
      </p:pic>
    </p:spTree>
    <p:extLst>
      <p:ext uri="{BB962C8B-B14F-4D97-AF65-F5344CB8AC3E}">
        <p14:creationId xmlns:p14="http://schemas.microsoft.com/office/powerpoint/2010/main" val="741450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268760"/>
            <a:ext cx="3515883" cy="2636912"/>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548680"/>
            <a:ext cx="3384376" cy="2538282"/>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3905672"/>
            <a:ext cx="2718821" cy="2378968"/>
          </a:xfrm>
          <a:prstGeom prst="rect">
            <a:avLst/>
          </a:prstGeom>
        </p:spPr>
      </p:pic>
    </p:spTree>
    <p:extLst>
      <p:ext uri="{BB962C8B-B14F-4D97-AF65-F5344CB8AC3E}">
        <p14:creationId xmlns:p14="http://schemas.microsoft.com/office/powerpoint/2010/main" val="34520911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980" y="671141"/>
            <a:ext cx="3563888" cy="2672916"/>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3429000"/>
            <a:ext cx="4067944" cy="3050958"/>
          </a:xfrm>
          <a:prstGeom prst="rect">
            <a:avLst/>
          </a:prstGeom>
        </p:spPr>
      </p:pic>
    </p:spTree>
    <p:extLst>
      <p:ext uri="{BB962C8B-B14F-4D97-AF65-F5344CB8AC3E}">
        <p14:creationId xmlns:p14="http://schemas.microsoft.com/office/powerpoint/2010/main" val="598499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836712"/>
            <a:ext cx="8568952" cy="3970318"/>
          </a:xfrm>
          <a:prstGeom prst="rect">
            <a:avLst/>
          </a:prstGeom>
          <a:noFill/>
        </p:spPr>
        <p:txBody>
          <a:bodyPr wrap="square" rtlCol="0">
            <a:spAutoFit/>
          </a:bodyPr>
          <a:lstStyle/>
          <a:p>
            <a:pPr algn="ctr"/>
            <a:r>
              <a:rPr lang="es-MX" dirty="0" smtClean="0"/>
              <a:t>Conclusión:</a:t>
            </a:r>
          </a:p>
          <a:p>
            <a:pPr algn="ctr"/>
            <a:endParaRPr lang="es-MX" dirty="0"/>
          </a:p>
          <a:p>
            <a:pPr algn="ctr"/>
            <a:endParaRPr lang="es-MX" dirty="0" smtClean="0"/>
          </a:p>
          <a:p>
            <a:pPr algn="ctr"/>
            <a:r>
              <a:rPr lang="es-MX" dirty="0"/>
              <a:t> </a:t>
            </a:r>
            <a:r>
              <a:rPr lang="es-MX" dirty="0" smtClean="0"/>
              <a:t>                   Si bien es cierto no se tuvo la participación deseada ,</a:t>
            </a:r>
          </a:p>
          <a:p>
            <a:pPr algn="ctr"/>
            <a:r>
              <a:rPr lang="es-MX" dirty="0" smtClean="0"/>
              <a:t>Personas evacuadas  35, y el tiempo fue de 5 minutos, pero en ese momento se acordó lo siguiente:</a:t>
            </a:r>
          </a:p>
          <a:p>
            <a:pPr algn="ctr"/>
            <a:r>
              <a:rPr lang="es-MX" dirty="0" smtClean="0"/>
              <a:t>Hacer conciencia de capacitación hacia a la comunidad.</a:t>
            </a:r>
          </a:p>
          <a:p>
            <a:pPr algn="ctr"/>
            <a:r>
              <a:rPr lang="es-MX" dirty="0" smtClean="0"/>
              <a:t>Tomar el curso de protección Civil </a:t>
            </a:r>
            <a:r>
              <a:rPr lang="es-MX" dirty="0" err="1" smtClean="0"/>
              <a:t>Prosoc</a:t>
            </a:r>
            <a:r>
              <a:rPr lang="es-MX" dirty="0" smtClean="0"/>
              <a:t>.</a:t>
            </a:r>
          </a:p>
          <a:p>
            <a:pPr algn="ctr"/>
            <a:r>
              <a:rPr lang="es-MX" dirty="0" smtClean="0"/>
              <a:t>Invitar a organizarse por torre y seleccionar su comité de Protección civil.</a:t>
            </a:r>
          </a:p>
          <a:p>
            <a:pPr algn="ctr"/>
            <a:r>
              <a:rPr lang="es-MX" dirty="0" smtClean="0"/>
              <a:t>Realizar ejercicios de evacuación por lo menos una vez al mes.</a:t>
            </a:r>
          </a:p>
          <a:p>
            <a:pPr algn="ctr"/>
            <a:endParaRPr lang="es-MX" dirty="0" smtClean="0"/>
          </a:p>
          <a:p>
            <a:pPr algn="ctr"/>
            <a:endParaRPr lang="es-MX" dirty="0" smtClean="0"/>
          </a:p>
          <a:p>
            <a:pPr algn="ctr"/>
            <a:endParaRPr lang="es-MX" dirty="0" smtClean="0"/>
          </a:p>
          <a:p>
            <a:pPr algn="ctr"/>
            <a:endParaRPr lang="es-MX" dirty="0"/>
          </a:p>
        </p:txBody>
      </p:sp>
    </p:spTree>
    <p:extLst>
      <p:ext uri="{BB962C8B-B14F-4D97-AF65-F5344CB8AC3E}">
        <p14:creationId xmlns:p14="http://schemas.microsoft.com/office/powerpoint/2010/main" val="37696109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74</TotalTime>
  <Words>494</Words>
  <Application>Microsoft Office PowerPoint</Application>
  <PresentationFormat>Presentación en pantalla (4:3)</PresentationFormat>
  <Paragraphs>63</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Ángulos</vt:lpstr>
      <vt:lpstr>Demet torre del Toreo I y II</vt:lpstr>
      <vt:lpstr>EJERCICIO DE REPLIEGUE Y EVACUACIÓN POR SISMO   </vt:lpstr>
      <vt:lpstr>Acciones antes del ejercicio </vt:lpstr>
      <vt:lpstr>Durante el ejercicio</vt:lpstr>
      <vt:lpstr>Evacuación</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EJERCICIO DE REPLIEGUE Y EVACUACIÓN POR SISMO</dc:title>
  <dc:creator>ADMIN2013</dc:creator>
  <cp:lastModifiedBy>ADMIN2013</cp:lastModifiedBy>
  <cp:revision>9</cp:revision>
  <dcterms:created xsi:type="dcterms:W3CDTF">2014-08-15T15:06:03Z</dcterms:created>
  <dcterms:modified xsi:type="dcterms:W3CDTF">2014-08-29T20:25:05Z</dcterms:modified>
</cp:coreProperties>
</file>