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S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SV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SV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52E3E-12DE-4567-ABA3-1C86F9F3FD94}" type="datetimeFigureOut">
              <a:rPr lang="es-SV" smtClean="0"/>
              <a:pPr/>
              <a:t>27/05/2011</a:t>
            </a:fld>
            <a:endParaRPr lang="es-SV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40787-0E48-4687-992B-E09B81F559D8}" type="slidenum">
              <a:rPr lang="es-SV" smtClean="0"/>
              <a:pPr/>
              <a:t>‹Nº›</a:t>
            </a:fld>
            <a:endParaRPr lang="es-SV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SV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SV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52E3E-12DE-4567-ABA3-1C86F9F3FD94}" type="datetimeFigureOut">
              <a:rPr lang="es-SV" smtClean="0"/>
              <a:pPr/>
              <a:t>27/05/2011</a:t>
            </a:fld>
            <a:endParaRPr lang="es-SV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40787-0E48-4687-992B-E09B81F559D8}" type="slidenum">
              <a:rPr lang="es-SV" smtClean="0"/>
              <a:pPr/>
              <a:t>‹Nº›</a:t>
            </a:fld>
            <a:endParaRPr lang="es-SV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SV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52E3E-12DE-4567-ABA3-1C86F9F3FD94}" type="datetimeFigureOut">
              <a:rPr lang="es-SV" smtClean="0"/>
              <a:pPr/>
              <a:t>27/05/2011</a:t>
            </a:fld>
            <a:endParaRPr lang="es-SV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40787-0E48-4687-992B-E09B81F559D8}" type="slidenum">
              <a:rPr lang="es-SV" smtClean="0"/>
              <a:pPr/>
              <a:t>‹Nº›</a:t>
            </a:fld>
            <a:endParaRPr lang="es-SV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SV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SV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SV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52E3E-12DE-4567-ABA3-1C86F9F3FD94}" type="datetimeFigureOut">
              <a:rPr lang="es-SV" smtClean="0"/>
              <a:pPr/>
              <a:t>27/05/2011</a:t>
            </a:fld>
            <a:endParaRPr lang="es-SV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40787-0E48-4687-992B-E09B81F559D8}" type="slidenum">
              <a:rPr lang="es-SV" smtClean="0"/>
              <a:pPr/>
              <a:t>‹Nº›</a:t>
            </a:fld>
            <a:endParaRPr lang="es-SV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SV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SV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SV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52E3E-12DE-4567-ABA3-1C86F9F3FD94}" type="datetimeFigureOut">
              <a:rPr lang="es-SV" smtClean="0"/>
              <a:pPr/>
              <a:t>27/05/2011</a:t>
            </a:fld>
            <a:endParaRPr lang="es-SV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40787-0E48-4687-992B-E09B81F559D8}" type="slidenum">
              <a:rPr lang="es-SV" smtClean="0"/>
              <a:pPr/>
              <a:t>‹Nº›</a:t>
            </a:fld>
            <a:endParaRPr lang="es-SV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SV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52E3E-12DE-4567-ABA3-1C86F9F3FD94}" type="datetimeFigureOut">
              <a:rPr lang="es-SV" smtClean="0"/>
              <a:pPr/>
              <a:t>27/05/2011</a:t>
            </a:fld>
            <a:endParaRPr lang="es-SV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40787-0E48-4687-992B-E09B81F559D8}" type="slidenum">
              <a:rPr lang="es-SV" smtClean="0"/>
              <a:pPr/>
              <a:t>‹Nº›</a:t>
            </a:fld>
            <a:endParaRPr lang="es-SV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52E3E-12DE-4567-ABA3-1C86F9F3FD94}" type="datetimeFigureOut">
              <a:rPr lang="es-SV" smtClean="0"/>
              <a:pPr/>
              <a:t>27/05/2011</a:t>
            </a:fld>
            <a:endParaRPr lang="es-SV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40787-0E48-4687-992B-E09B81F559D8}" type="slidenum">
              <a:rPr lang="es-SV" smtClean="0"/>
              <a:pPr/>
              <a:t>‹Nº›</a:t>
            </a:fld>
            <a:endParaRPr lang="es-SV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SV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SV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52E3E-12DE-4567-ABA3-1C86F9F3FD94}" type="datetimeFigureOut">
              <a:rPr lang="es-SV" smtClean="0"/>
              <a:pPr/>
              <a:t>27/05/2011</a:t>
            </a:fld>
            <a:endParaRPr lang="es-SV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40787-0E48-4687-992B-E09B81F559D8}" type="slidenum">
              <a:rPr lang="es-SV" smtClean="0"/>
              <a:pPr/>
              <a:t>‹Nº›</a:t>
            </a:fld>
            <a:endParaRPr lang="es-SV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SV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SV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52E3E-12DE-4567-ABA3-1C86F9F3FD94}" type="datetimeFigureOut">
              <a:rPr lang="es-SV" smtClean="0"/>
              <a:pPr/>
              <a:t>27/05/2011</a:t>
            </a:fld>
            <a:endParaRPr lang="es-SV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40787-0E48-4687-992B-E09B81F559D8}" type="slidenum">
              <a:rPr lang="es-SV" smtClean="0"/>
              <a:pPr/>
              <a:t>‹Nº›</a:t>
            </a:fld>
            <a:endParaRPr lang="es-SV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SV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SV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52E3E-12DE-4567-ABA3-1C86F9F3FD94}" type="datetimeFigureOut">
              <a:rPr lang="es-SV" smtClean="0"/>
              <a:pPr/>
              <a:t>27/05/2011</a:t>
            </a:fld>
            <a:endParaRPr lang="es-SV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40787-0E48-4687-992B-E09B81F559D8}" type="slidenum">
              <a:rPr lang="es-SV" smtClean="0"/>
              <a:pPr/>
              <a:t>‹Nº›</a:t>
            </a:fld>
            <a:endParaRPr lang="es-SV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SV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SV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52E3E-12DE-4567-ABA3-1C86F9F3FD94}" type="datetimeFigureOut">
              <a:rPr lang="es-SV" smtClean="0"/>
              <a:pPr/>
              <a:t>27/05/2011</a:t>
            </a:fld>
            <a:endParaRPr lang="es-SV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40787-0E48-4687-992B-E09B81F559D8}" type="slidenum">
              <a:rPr lang="es-SV" smtClean="0"/>
              <a:pPr/>
              <a:t>‹Nº›</a:t>
            </a:fld>
            <a:endParaRPr lang="es-SV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SV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SV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652E3E-12DE-4567-ABA3-1C86F9F3FD94}" type="datetimeFigureOut">
              <a:rPr lang="es-SV" smtClean="0"/>
              <a:pPr/>
              <a:t>27/05/2011</a:t>
            </a:fld>
            <a:endParaRPr lang="es-SV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SV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640787-0E48-4687-992B-E09B81F559D8}" type="slidenum">
              <a:rPr lang="es-SV" smtClean="0"/>
              <a:pPr/>
              <a:t>‹Nº›</a:t>
            </a:fld>
            <a:endParaRPr lang="es-S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S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blogdefarmacia.com/wp-content/uploads/2010/12/foto16986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4071942"/>
            <a:ext cx="2619681" cy="2643176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214282" y="1857364"/>
            <a:ext cx="864399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2400" dirty="0" smtClean="0"/>
              <a:t>LA PLATICA: APRENDER A COMER ES MAS SANO Y ECONOMICO.</a:t>
            </a:r>
          </a:p>
          <a:p>
            <a:pPr algn="ctr"/>
            <a:endParaRPr lang="es-SV" sz="2400" dirty="0"/>
          </a:p>
          <a:p>
            <a:pPr algn="ctr"/>
            <a:r>
              <a:rPr lang="es-SV" sz="2400" dirty="0" smtClean="0"/>
              <a:t>DIA: SABADO 28 DE MAYO 2011</a:t>
            </a:r>
          </a:p>
          <a:p>
            <a:pPr algn="ctr"/>
            <a:r>
              <a:rPr lang="es-SV" sz="2400" dirty="0" smtClean="0"/>
              <a:t>HORA</a:t>
            </a:r>
            <a:r>
              <a:rPr lang="es-SV" sz="2400" dirty="0" smtClean="0"/>
              <a:t>: 9:00 AM.</a:t>
            </a:r>
          </a:p>
          <a:p>
            <a:pPr algn="ctr"/>
            <a:endParaRPr lang="es-SV" sz="2400" dirty="0"/>
          </a:p>
          <a:p>
            <a:pPr algn="ctr"/>
            <a:r>
              <a:rPr lang="es-SV" sz="2400" dirty="0" smtClean="0"/>
              <a:t>LUGAR: A UN COSTASDO DE LOS EDIFICIOS MEXICO Y SAN JUAN</a:t>
            </a:r>
            <a:endParaRPr lang="es-SV" sz="2400" dirty="0"/>
          </a:p>
        </p:txBody>
      </p:sp>
      <p:sp>
        <p:nvSpPr>
          <p:cNvPr id="6" name="5 CuadroTexto"/>
          <p:cNvSpPr txBox="1"/>
          <p:nvPr/>
        </p:nvSpPr>
        <p:spPr>
          <a:xfrm>
            <a:off x="71438" y="142852"/>
            <a:ext cx="90011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2400" b="1" dirty="0" smtClean="0"/>
              <a:t>LA ADMINISTRACION TORRES TOREO I</a:t>
            </a:r>
          </a:p>
          <a:p>
            <a:pPr algn="ctr"/>
            <a:r>
              <a:rPr lang="es-SV" sz="2400" b="1" dirty="0" smtClean="0"/>
              <a:t>COMITÉ CIUDADANO </a:t>
            </a:r>
          </a:p>
          <a:p>
            <a:pPr algn="ctr"/>
            <a:r>
              <a:rPr lang="es-SV" sz="2400" b="1" dirty="0" smtClean="0"/>
              <a:t>GOBIERNO DEL DISTRITO FEDERAL</a:t>
            </a:r>
          </a:p>
          <a:p>
            <a:pPr algn="ctr"/>
            <a:r>
              <a:rPr lang="es-SV" sz="2400" b="1" dirty="0" smtClean="0"/>
              <a:t>TE INVITA A:</a:t>
            </a:r>
            <a:endParaRPr lang="es-SV" sz="2400" b="1" dirty="0"/>
          </a:p>
        </p:txBody>
      </p:sp>
      <p:pic>
        <p:nvPicPr>
          <p:cNvPr id="7" name="Picture 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00892" y="142852"/>
            <a:ext cx="1989137" cy="150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http://torrestoreo.com.mx/imagenes/index_r1_c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142852"/>
            <a:ext cx="1303742" cy="1428759"/>
          </a:xfrm>
          <a:prstGeom prst="rect">
            <a:avLst/>
          </a:prstGeom>
          <a:noFill/>
        </p:spPr>
      </p:pic>
      <p:pic>
        <p:nvPicPr>
          <p:cNvPr id="1030" name="Picture 6" descr="http://4.bp.blogspot.com/_UZzZetem-ZU/S6xGVy4qGWI/AAAAAAAADhE/7dk7pB9erMY/s400/red+del+angel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7752" y="4429132"/>
            <a:ext cx="3810000" cy="18764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51</Words>
  <Application>Microsoft Office PowerPoint</Application>
  <PresentationFormat>Presentación en pantalla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 </dc:creator>
  <cp:lastModifiedBy> </cp:lastModifiedBy>
  <cp:revision>8</cp:revision>
  <dcterms:created xsi:type="dcterms:W3CDTF">2011-05-27T23:17:43Z</dcterms:created>
  <dcterms:modified xsi:type="dcterms:W3CDTF">2011-05-28T00:32:20Z</dcterms:modified>
</cp:coreProperties>
</file>